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3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5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7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0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0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33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562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5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94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46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6F0E2-F68D-48A6-ADED-EE3348392B19}" type="datetimeFigureOut">
              <a:rPr lang="en-US" smtClean="0"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5A3BC-5A2F-4CA1-9EDE-DBDE06A4C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67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Sanhedrin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first Sanhedrin was an assembly of 23 people, one for each of the lands in Biblical Israel.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Later on the Great Sanhedrin was comprised of 71 members.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Great Sanhedrin had a </a:t>
            </a:r>
            <a:r>
              <a:rPr lang="en-US" dirty="0" err="1" smtClean="0"/>
              <a:t>Nasi</a:t>
            </a:r>
            <a:r>
              <a:rPr lang="en-US" dirty="0" smtClean="0"/>
              <a:t>, which was sometimes the Cohen </a:t>
            </a:r>
            <a:r>
              <a:rPr lang="en-US" dirty="0" err="1" smtClean="0"/>
              <a:t>Gadol</a:t>
            </a:r>
            <a:r>
              <a:rPr lang="en-US" dirty="0" smtClean="0"/>
              <a:t>, a vice president, and 69 regular members.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Sanhedrin had the power of a Biblical Supreme Court. They had authority over the lesser Jewish Courts, but were still ruled by the Cohen </a:t>
            </a:r>
            <a:r>
              <a:rPr lang="en-US" dirty="0" err="1" smtClean="0"/>
              <a:t>Gadol</a:t>
            </a:r>
            <a:r>
              <a:rPr lang="en-US" dirty="0" smtClean="0"/>
              <a:t> until 191 B.C.E.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5112568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722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Lost Authority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After 191 B.C.E. the Sanhedrin lost faith in the Cohen </a:t>
            </a:r>
            <a:r>
              <a:rPr lang="en-US" dirty="0" err="1" smtClean="0"/>
              <a:t>Gadol’s</a:t>
            </a:r>
            <a:r>
              <a:rPr lang="en-US" dirty="0" smtClean="0"/>
              <a:t> </a:t>
            </a:r>
            <a:r>
              <a:rPr lang="en-US" dirty="0" err="1" smtClean="0"/>
              <a:t>judgement</a:t>
            </a:r>
            <a:r>
              <a:rPr lang="en-US" dirty="0" smtClean="0"/>
              <a:t> and they created the role of </a:t>
            </a:r>
            <a:r>
              <a:rPr lang="en-US" dirty="0" err="1" smtClean="0"/>
              <a:t>Nasi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Nasi</a:t>
            </a:r>
            <a:r>
              <a:rPr lang="en-US" dirty="0" smtClean="0"/>
              <a:t> was most often a descendant of Hillel.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only </a:t>
            </a:r>
            <a:r>
              <a:rPr lang="en-US" dirty="0" err="1" smtClean="0"/>
              <a:t>tiime</a:t>
            </a:r>
            <a:r>
              <a:rPr lang="en-US" dirty="0" smtClean="0"/>
              <a:t> that the Great Sanhedrin and the Lesser Sanhedrin met is to discuss matters of National importance.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After the destruction of the Second Temple the Sanhedrin moved to </a:t>
            </a:r>
            <a:r>
              <a:rPr lang="en-US" dirty="0" err="1" smtClean="0"/>
              <a:t>Yavneh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5112568" cy="5846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733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the Sanhedrin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Sanhedrin really fell apart during the time of the Roman persecution of Israel.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Gamliel</a:t>
            </a:r>
            <a:r>
              <a:rPr lang="en-US" dirty="0" smtClean="0"/>
              <a:t> VI was the last </a:t>
            </a:r>
            <a:r>
              <a:rPr lang="en-US" dirty="0" err="1" smtClean="0"/>
              <a:t>Nasi</a:t>
            </a:r>
            <a:r>
              <a:rPr lang="en-US" dirty="0" smtClean="0"/>
              <a:t> of the Sanhedrin, with his death in 425 C.E. the Romans decreed that the title </a:t>
            </a:r>
            <a:r>
              <a:rPr lang="en-US" dirty="0" err="1" smtClean="0"/>
              <a:t>Nasi</a:t>
            </a:r>
            <a:r>
              <a:rPr lang="en-US" dirty="0" smtClean="0"/>
              <a:t> was illegal, therefore, stripping the Sanhedrin of </a:t>
            </a:r>
            <a:r>
              <a:rPr lang="en-US" smtClean="0"/>
              <a:t>its powers.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5112568" cy="5905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999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209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Sanhedrin</vt:lpstr>
      <vt:lpstr>Lost Authority</vt:lpstr>
      <vt:lpstr>The End of the Sanhedrin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3</cp:revision>
  <dcterms:created xsi:type="dcterms:W3CDTF">2011-10-09T16:12:24Z</dcterms:created>
  <dcterms:modified xsi:type="dcterms:W3CDTF">2011-10-09T16:40:38Z</dcterms:modified>
</cp:coreProperties>
</file>